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271" r:id="rId3"/>
    <p:sldId id="263" r:id="rId4"/>
    <p:sldId id="258" r:id="rId5"/>
    <p:sldId id="262" r:id="rId6"/>
    <p:sldId id="267" r:id="rId7"/>
    <p:sldId id="268" r:id="rId8"/>
    <p:sldId id="269" r:id="rId9"/>
    <p:sldId id="272" r:id="rId10"/>
    <p:sldId id="273" r:id="rId11"/>
    <p:sldId id="275" r:id="rId12"/>
    <p:sldId id="27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03/10/2016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03/10/2016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03/10/2016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03/10/2016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03/10/2016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03/10/2016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03/10/2016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ertfic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46546" y="870705"/>
            <a:ext cx="10898909" cy="325881"/>
          </a:xfrm>
        </p:spPr>
        <p:txBody>
          <a:bodyPr lIns="91440" tIns="45720" rIns="91440" bIns="4572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412" i="0">
                <a:solidFill>
                  <a:srgbClr val="404040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588"/>
            </a:lvl2pPr>
            <a:lvl3pPr marL="0" indent="0" algn="ctr">
              <a:spcBef>
                <a:spcPts val="0"/>
              </a:spcBef>
              <a:buNone/>
              <a:defRPr sz="1588"/>
            </a:lvl3pPr>
            <a:lvl4pPr marL="0" indent="0" algn="ctr">
              <a:spcBef>
                <a:spcPts val="0"/>
              </a:spcBef>
              <a:buNone/>
              <a:defRPr sz="1588"/>
            </a:lvl4pPr>
            <a:lvl5pPr marL="0" indent="0" algn="ctr">
              <a:spcBef>
                <a:spcPts val="0"/>
              </a:spcBef>
              <a:buNone/>
              <a:defRPr sz="1588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46546" y="1210235"/>
            <a:ext cx="10898909" cy="1062778"/>
          </a:xfrm>
        </p:spPr>
        <p:txBody>
          <a:bodyPr lIns="91440" tIns="45720" rIns="91440" bIns="4572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6530" b="1" baseline="0">
                <a:ln w="22225">
                  <a:solidFill>
                    <a:srgbClr val="FFFFFF"/>
                  </a:solidFill>
                </a:ln>
                <a:solidFill>
                  <a:srgbClr val="F14124"/>
                </a:solidFill>
                <a:latin typeface="Freestyle Script" pitchFamily="66" charset="0"/>
              </a:defRPr>
            </a:lvl1pPr>
            <a:lvl2pPr marL="0" indent="0" algn="ctr">
              <a:spcBef>
                <a:spcPts val="0"/>
              </a:spcBef>
              <a:buNone/>
              <a:defRPr sz="1588"/>
            </a:lvl2pPr>
            <a:lvl3pPr marL="0" indent="0" algn="ctr">
              <a:spcBef>
                <a:spcPts val="0"/>
              </a:spcBef>
              <a:buNone/>
              <a:defRPr sz="1588"/>
            </a:lvl3pPr>
            <a:lvl4pPr marL="0" indent="0" algn="ctr">
              <a:spcBef>
                <a:spcPts val="0"/>
              </a:spcBef>
              <a:buNone/>
              <a:defRPr sz="1588"/>
            </a:lvl4pPr>
            <a:lvl5pPr marL="0" indent="0" algn="ctr">
              <a:spcBef>
                <a:spcPts val="0"/>
              </a:spcBef>
              <a:buNone/>
              <a:defRPr sz="1588"/>
            </a:lvl5pPr>
          </a:lstStyle>
          <a:p>
            <a:pPr lvl="0"/>
            <a:r>
              <a:rPr/>
              <a:t>Type of Certificate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46546" y="2274604"/>
            <a:ext cx="10898909" cy="325881"/>
          </a:xfrm>
        </p:spPr>
        <p:txBody>
          <a:bodyPr lIns="91440" tIns="45720" rIns="91440" bIns="4572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059" i="0" baseline="0">
                <a:solidFill>
                  <a:srgbClr val="404040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588"/>
            </a:lvl2pPr>
            <a:lvl3pPr marL="0" indent="0" algn="ctr">
              <a:spcBef>
                <a:spcPts val="0"/>
              </a:spcBef>
              <a:buNone/>
              <a:defRPr sz="1588"/>
            </a:lvl3pPr>
            <a:lvl4pPr marL="0" indent="0" algn="ctr">
              <a:spcBef>
                <a:spcPts val="0"/>
              </a:spcBef>
              <a:buNone/>
              <a:defRPr sz="1588"/>
            </a:lvl4pPr>
            <a:lvl5pPr marL="0" indent="0" algn="ctr">
              <a:spcBef>
                <a:spcPts val="0"/>
              </a:spcBef>
              <a:buNone/>
              <a:defRPr sz="1588"/>
            </a:lvl5pPr>
          </a:lstStyle>
          <a:p>
            <a:pPr lvl="0"/>
            <a:r>
              <a:rPr/>
              <a:t>[Add text here, such as “recognizing the contribution of”]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46546" y="2589650"/>
            <a:ext cx="10898909" cy="624605"/>
          </a:xfrm>
        </p:spPr>
        <p:txBody>
          <a:bodyPr lIns="91440" tIns="45720" rIns="91440" bIns="4572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3883" b="0" baseline="0">
                <a:solidFill>
                  <a:srgbClr val="0D0D0D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588"/>
            </a:lvl2pPr>
            <a:lvl3pPr marL="0" indent="0" algn="ctr">
              <a:spcBef>
                <a:spcPts val="0"/>
              </a:spcBef>
              <a:buNone/>
              <a:defRPr sz="1588"/>
            </a:lvl3pPr>
            <a:lvl4pPr marL="0" indent="0" algn="ctr">
              <a:spcBef>
                <a:spcPts val="0"/>
              </a:spcBef>
              <a:buNone/>
              <a:defRPr sz="1588"/>
            </a:lvl4pPr>
            <a:lvl5pPr marL="0" indent="0" algn="ctr">
              <a:spcBef>
                <a:spcPts val="0"/>
              </a:spcBef>
              <a:buNone/>
              <a:defRPr sz="1588"/>
            </a:lvl5pPr>
          </a:lstStyle>
          <a:p>
            <a:pPr lvl="0"/>
            <a:r>
              <a:rPr/>
              <a:t>Type recipient name here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646546" y="3216452"/>
            <a:ext cx="10898909" cy="325881"/>
          </a:xfrm>
        </p:spPr>
        <p:txBody>
          <a:bodyPr lIns="91440" tIns="45720" rIns="91440" bIns="4572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059" i="0" baseline="0">
                <a:solidFill>
                  <a:srgbClr val="404040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588"/>
            </a:lvl2pPr>
            <a:lvl3pPr marL="0" indent="0" algn="ctr">
              <a:spcBef>
                <a:spcPts val="0"/>
              </a:spcBef>
              <a:buNone/>
              <a:defRPr sz="1588"/>
            </a:lvl3pPr>
            <a:lvl4pPr marL="0" indent="0" algn="ctr">
              <a:spcBef>
                <a:spcPts val="0"/>
              </a:spcBef>
              <a:buNone/>
              <a:defRPr sz="1588"/>
            </a:lvl4pPr>
            <a:lvl5pPr marL="0" indent="0" algn="ctr">
              <a:spcBef>
                <a:spcPts val="0"/>
              </a:spcBef>
              <a:buNone/>
              <a:defRPr sz="1588"/>
            </a:lvl5pPr>
          </a:lstStyle>
          <a:p>
            <a:pPr lvl="0"/>
            <a:r>
              <a:rPr/>
              <a:t>[Describe contribution / reason for award here]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6557820" y="4629212"/>
            <a:ext cx="4689687" cy="0"/>
          </a:xfrm>
          <a:prstGeom prst="line">
            <a:avLst/>
          </a:prstGeom>
          <a:noFill/>
          <a:ln w="6350" cap="flat" cmpd="sng" algn="ctr">
            <a:solidFill>
              <a:srgbClr val="404040"/>
            </a:solidFill>
            <a:prstDash val="solid"/>
          </a:ln>
          <a:effectLst/>
        </p:spPr>
      </p:cxnSp>
      <p:cxnSp>
        <p:nvCxnSpPr>
          <p:cNvPr id="26" name="Straight Connector 25"/>
          <p:cNvCxnSpPr/>
          <p:nvPr/>
        </p:nvCxnSpPr>
        <p:spPr>
          <a:xfrm>
            <a:off x="6557820" y="5080924"/>
            <a:ext cx="4689687" cy="0"/>
          </a:xfrm>
          <a:prstGeom prst="line">
            <a:avLst/>
          </a:prstGeom>
          <a:noFill/>
          <a:ln w="6350" cap="flat" cmpd="sng" algn="ctr">
            <a:solidFill>
              <a:srgbClr val="404040"/>
            </a:solidFill>
            <a:prstDash val="solid"/>
          </a:ln>
          <a:effectLst/>
        </p:spPr>
      </p:cxnSp>
      <p:sp>
        <p:nvSpPr>
          <p:cNvPr id="18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6471773" y="4599473"/>
            <a:ext cx="4775735" cy="268941"/>
          </a:xfrm>
        </p:spPr>
        <p:txBody>
          <a:bodyPr lIns="91440" tIns="0" rIns="91440" bIns="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794" b="0" i="0" baseline="0">
                <a:solidFill>
                  <a:srgbClr val="0D0D0D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588"/>
            </a:lvl2pPr>
            <a:lvl3pPr marL="0" indent="0" algn="ctr">
              <a:spcBef>
                <a:spcPts val="0"/>
              </a:spcBef>
              <a:buNone/>
              <a:defRPr sz="1588"/>
            </a:lvl3pPr>
            <a:lvl4pPr marL="0" indent="0" algn="ctr">
              <a:spcBef>
                <a:spcPts val="0"/>
              </a:spcBef>
              <a:buNone/>
              <a:defRPr sz="1588"/>
            </a:lvl4pPr>
            <a:lvl5pPr marL="0" indent="0" algn="ctr">
              <a:spcBef>
                <a:spcPts val="0"/>
              </a:spcBef>
              <a:buNone/>
              <a:defRPr sz="1588"/>
            </a:lvl5pPr>
          </a:lstStyle>
          <a:p>
            <a:pPr lvl="0"/>
            <a:r>
              <a:rPr/>
              <a:t>Name/Title of Presenter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6471773" y="5036146"/>
            <a:ext cx="4775735" cy="268941"/>
          </a:xfrm>
        </p:spPr>
        <p:txBody>
          <a:bodyPr lIns="91440" tIns="0" rIns="91440" bIns="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794" b="0" i="0" baseline="0">
                <a:solidFill>
                  <a:srgbClr val="0D0D0D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588"/>
            </a:lvl2pPr>
            <a:lvl3pPr marL="0" indent="0" algn="ctr">
              <a:spcBef>
                <a:spcPts val="0"/>
              </a:spcBef>
              <a:buNone/>
              <a:defRPr sz="1588"/>
            </a:lvl3pPr>
            <a:lvl4pPr marL="0" indent="0" algn="ctr">
              <a:spcBef>
                <a:spcPts val="0"/>
              </a:spcBef>
              <a:buNone/>
              <a:defRPr sz="1588"/>
            </a:lvl4pPr>
            <a:lvl5pPr marL="0" indent="0" algn="ctr">
              <a:spcBef>
                <a:spcPts val="0"/>
              </a:spcBef>
              <a:buNone/>
              <a:defRPr sz="1588"/>
            </a:lvl5pPr>
          </a:lstStyle>
          <a:p>
            <a:pPr lvl="0"/>
            <a:r>
              <a:rPr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174122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03/10/2016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03/10/2016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03/10/2016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03/10/2016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03/10/2016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03/10/2016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03/10/2016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03/10/2016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6"/>
          <p:cNvSpPr txBox="1">
            <a:spLocks/>
          </p:cNvSpPr>
          <p:nvPr/>
        </p:nvSpPr>
        <p:spPr>
          <a:xfrm>
            <a:off x="1590582" y="235914"/>
            <a:ext cx="8991600" cy="369332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15"/>
          <p:cNvSpPr txBox="1">
            <a:spLocks/>
          </p:cNvSpPr>
          <p:nvPr/>
        </p:nvSpPr>
        <p:spPr>
          <a:xfrm>
            <a:off x="5995157" y="950862"/>
            <a:ext cx="8991600" cy="1204482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DỤC 2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17"/>
          <p:cNvSpPr txBox="1">
            <a:spLocks/>
          </p:cNvSpPr>
          <p:nvPr/>
        </p:nvSpPr>
        <p:spPr>
          <a:xfrm>
            <a:off x="6664001" y="1679476"/>
            <a:ext cx="8991600" cy="369332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11   TUẦN 6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Placeholder 18"/>
          <p:cNvSpPr txBox="1">
            <a:spLocks/>
          </p:cNvSpPr>
          <p:nvPr/>
        </p:nvSpPr>
        <p:spPr>
          <a:xfrm>
            <a:off x="2168201" y="1603717"/>
            <a:ext cx="89916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ĐỘNG TÁC CỦA BÀI TD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CHUNG</a:t>
            </a:r>
          </a:p>
        </p:txBody>
      </p:sp>
      <p:sp>
        <p:nvSpPr>
          <p:cNvPr id="9" name="Text Placeholder 20"/>
          <p:cNvSpPr txBox="1">
            <a:spLocks/>
          </p:cNvSpPr>
          <p:nvPr/>
        </p:nvSpPr>
        <p:spPr>
          <a:xfrm>
            <a:off x="6770019" y="4503714"/>
            <a:ext cx="5762160" cy="45719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5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5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5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Doãn</a:t>
            </a:r>
            <a:r>
              <a:rPr lang="en-US" sz="25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5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Godfather - Various Arti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1099" y="58964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build="p"/>
      <p:bldP spid="6" grpId="0" build="p"/>
      <p:bldP spid="7" grpId="0" build="p"/>
      <p:bldP spid="8" grpId="0" build="p"/>
      <p:bldP spid="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28567" y="1522906"/>
            <a:ext cx="7052548" cy="1143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9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01614" y="3045812"/>
            <a:ext cx="7052548" cy="1143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17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ĐƯỜNG LỘI</a:t>
            </a:r>
          </a:p>
        </p:txBody>
      </p:sp>
    </p:spTree>
    <p:extLst>
      <p:ext uri="{BB962C8B-B14F-4D97-AF65-F5344CB8AC3E}">
        <p14:creationId xmlns:p14="http://schemas.microsoft.com/office/powerpoint/2010/main" val="549772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893589" y="1315565"/>
            <a:ext cx="7933765" cy="5781919"/>
          </a:xfrm>
        </p:spPr>
        <p:txBody>
          <a:bodyPr>
            <a:prstTxWarp prst="textArchUp">
              <a:avLst/>
            </a:prstTxWarp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46544" y="3242792"/>
            <a:ext cx="10427853" cy="62460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sz="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0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5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-15m </a:t>
            </a:r>
            <a:r>
              <a:rPr lang="en-US" sz="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5000" dirty="0">
              <a:solidFill>
                <a:srgbClr val="0070C0"/>
              </a:solidFill>
            </a:endParaRPr>
          </a:p>
        </p:txBody>
      </p:sp>
      <p:pic>
        <p:nvPicPr>
          <p:cNvPr id="2" name="Con Cao Cao - Be Bao Ng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0857" y="5489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06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1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961785" y="1448805"/>
            <a:ext cx="7933765" cy="3960390"/>
          </a:xfrm>
        </p:spPr>
        <p:txBody>
          <a:bodyPr>
            <a:prstTxWarp prst="textArchUp">
              <a:avLst/>
            </a:prstTxWarp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Love Is Blue - Various Arti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95550" y="59336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92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666902"/>
            <a:ext cx="10058402" cy="699752"/>
          </a:xfrm>
        </p:spPr>
        <p:txBody>
          <a:bodyPr>
            <a:noAutofit/>
          </a:bodyPr>
          <a:lstStyle/>
          <a:p>
            <a:pPr algn="ctr"/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65212" y="2103770"/>
            <a:ext cx="10284131" cy="1008112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172795" y="3443174"/>
            <a:ext cx="10284131" cy="1008112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lội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71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5638" y="2143125"/>
            <a:ext cx="6858002" cy="1828800"/>
          </a:xfrm>
        </p:spPr>
        <p:txBody>
          <a:bodyPr>
            <a:norm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2814" y="990955"/>
            <a:ext cx="101002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26180" y="2838223"/>
            <a:ext cx="830764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575" y="5014145"/>
            <a:ext cx="2266950" cy="1352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25" y="4566470"/>
            <a:ext cx="723900" cy="895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384" y="4663568"/>
            <a:ext cx="1857375" cy="1285875"/>
          </a:xfrm>
          <a:prstGeom prst="rect">
            <a:avLst/>
          </a:prstGeom>
        </p:spPr>
      </p:pic>
      <p:pic>
        <p:nvPicPr>
          <p:cNvPr id="10" name="Con Cao Cao - Be Bao Ng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74384" y="59494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15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491" y="2265635"/>
            <a:ext cx="3840480" cy="2103120"/>
          </a:xfrm>
        </p:spPr>
        <p:txBody>
          <a:bodyPr>
            <a:noAutofit/>
          </a:bodyPr>
          <a:lstStyle/>
          <a:p>
            <a:pPr algn="ctr"/>
            <a:r>
              <a:rPr lang="en-US" sz="7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7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7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7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</a:t>
            </a:r>
            <a:endParaRPr lang="en-US" sz="7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5 D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247" y="862883"/>
            <a:ext cx="5941454" cy="4752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889676" y="5050972"/>
            <a:ext cx="2733448" cy="503010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855048" y="5747658"/>
            <a:ext cx="2733448" cy="5030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7"/>
          <p:cNvSpPr txBox="1">
            <a:spLocks/>
          </p:cNvSpPr>
          <p:nvPr/>
        </p:nvSpPr>
        <p:spPr>
          <a:xfrm>
            <a:off x="711200" y="627097"/>
            <a:ext cx="5305690" cy="7517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3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6" r="17516" b="19358"/>
          <a:stretch/>
        </p:blipFill>
        <p:spPr>
          <a:xfrm>
            <a:off x="1136187" y="1815922"/>
            <a:ext cx="4240425" cy="3013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0" t="16606" r="21721" b="14661"/>
          <a:stretch/>
        </p:blipFill>
        <p:spPr>
          <a:xfrm>
            <a:off x="6709892" y="425004"/>
            <a:ext cx="4391697" cy="5128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61633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3880" y="333827"/>
            <a:ext cx="10058402" cy="751759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1235212" y="5085290"/>
            <a:ext cx="2743200" cy="914400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half" idx="21"/>
          </p:nvPr>
        </p:nvSpPr>
        <p:spPr>
          <a:xfrm>
            <a:off x="4551481" y="5085290"/>
            <a:ext cx="2743200" cy="914400"/>
          </a:xfrm>
        </p:spPr>
        <p:txBody>
          <a:bodyPr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half" idx="22"/>
          </p:nvPr>
        </p:nvSpPr>
        <p:spPr>
          <a:xfrm>
            <a:off x="8280158" y="5085290"/>
            <a:ext cx="2743200" cy="914400"/>
          </a:xfrm>
        </p:spPr>
        <p:txBody>
          <a:bodyPr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lườn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" t="14456" r="7650" b="15793"/>
          <a:stretch/>
        </p:blipFill>
        <p:spPr>
          <a:xfrm>
            <a:off x="1156301" y="1777285"/>
            <a:ext cx="2901021" cy="2987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3" t="20028" r="1373" b="7535"/>
          <a:stretch/>
        </p:blipFill>
        <p:spPr>
          <a:xfrm>
            <a:off x="8138490" y="1777285"/>
            <a:ext cx="2813792" cy="2833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3" b="24322"/>
          <a:stretch/>
        </p:blipFill>
        <p:spPr>
          <a:xfrm>
            <a:off x="4551481" y="1777284"/>
            <a:ext cx="2939890" cy="2833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230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7"/>
          <p:cNvSpPr txBox="1">
            <a:spLocks/>
          </p:cNvSpPr>
          <p:nvPr/>
        </p:nvSpPr>
        <p:spPr>
          <a:xfrm>
            <a:off x="8548914" y="4385628"/>
            <a:ext cx="3643086" cy="7517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35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5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5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5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5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5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5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5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5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5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5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5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35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7"/>
          <p:cNvSpPr txBox="1">
            <a:spLocks/>
          </p:cNvSpPr>
          <p:nvPr/>
        </p:nvSpPr>
        <p:spPr>
          <a:xfrm>
            <a:off x="977163" y="5604828"/>
            <a:ext cx="3010463" cy="7517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270000"/>
              </a:lnSpc>
            </a:pP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endParaRPr lang="en-US" sz="25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7"/>
          <p:cNvSpPr txBox="1">
            <a:spLocks/>
          </p:cNvSpPr>
          <p:nvPr/>
        </p:nvSpPr>
        <p:spPr>
          <a:xfrm>
            <a:off x="5329792" y="5719450"/>
            <a:ext cx="3010463" cy="7517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270000"/>
              </a:lnSpc>
            </a:pP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TTCB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454" y="1777283"/>
            <a:ext cx="2877912" cy="38391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05" y="1687130"/>
            <a:ext cx="2791520" cy="40439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041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491" y="2265635"/>
            <a:ext cx="3840480" cy="2103120"/>
          </a:xfrm>
        </p:spPr>
        <p:txBody>
          <a:bodyPr>
            <a:noAutofit/>
          </a:bodyPr>
          <a:lstStyle/>
          <a:p>
            <a:pPr algn="ctr"/>
            <a:r>
              <a:rPr lang="en-US" sz="7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7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7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7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</a:t>
            </a:r>
            <a:endParaRPr lang="en-US" sz="7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5 D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855" y="915284"/>
            <a:ext cx="6053070" cy="4712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09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Nature presentation, illustrated landscape design  (widescreen)</Template>
  <TotalTime>123</TotalTime>
  <Words>164</Words>
  <Application>Microsoft Office PowerPoint</Application>
  <PresentationFormat>Widescreen</PresentationFormat>
  <Paragraphs>34</Paragraphs>
  <Slides>12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Freestyle Script</vt:lpstr>
      <vt:lpstr>Segoe Print</vt:lpstr>
      <vt:lpstr>Times New Roman</vt:lpstr>
      <vt:lpstr>Wingdings</vt:lpstr>
      <vt:lpstr>Nature Illustration 16x9</vt:lpstr>
      <vt:lpstr>PowerPoint Presentation</vt:lpstr>
      <vt:lpstr>MỤC TIÊU BÀI HỌC</vt:lpstr>
      <vt:lpstr>KHỞI ĐỘNG</vt:lpstr>
      <vt:lpstr>PowerPoint Presentation</vt:lpstr>
      <vt:lpstr>Quan  sát  video</vt:lpstr>
      <vt:lpstr>Tư thế cơ bản.</vt:lpstr>
      <vt:lpstr>Ôn 5 động tác của bài thể dục phát triển chung</vt:lpstr>
      <vt:lpstr>PowerPoint Presentation</vt:lpstr>
      <vt:lpstr>Quan  sát  video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VS9 X64Bit</dc:creator>
  <cp:lastModifiedBy>VS9 X64Bit</cp:lastModifiedBy>
  <cp:revision>9</cp:revision>
  <dcterms:created xsi:type="dcterms:W3CDTF">2016-09-29T03:48:15Z</dcterms:created>
  <dcterms:modified xsi:type="dcterms:W3CDTF">2016-10-03T08:51:31Z</dcterms:modified>
</cp:coreProperties>
</file>